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63C6-39DC-4A1D-B214-90C8C617C315}" type="datetimeFigureOut">
              <a:rPr lang="pl-PL" smtClean="0"/>
              <a:t>2014-10-02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0E0A-75CB-4F1D-83D9-D32809DE17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63C6-39DC-4A1D-B214-90C8C617C315}" type="datetimeFigureOut">
              <a:rPr lang="pl-PL" smtClean="0"/>
              <a:t>2014-10-02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0E0A-75CB-4F1D-83D9-D32809DE17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400" b="1" smtClean="0">
                <a:solidFill>
                  <a:srgbClr val="FF0000"/>
                </a:solidFill>
              </a:rPr>
              <a:t>Zasadnicza Szkoła Zawodowa w Czarnym Dunajcu</a:t>
            </a:r>
            <a:r>
              <a:rPr lang="pl-PL" sz="3600" b="1" smtClean="0"/>
              <a:t/>
            </a:r>
            <a:br>
              <a:rPr lang="pl-PL" sz="3600" b="1" smtClean="0"/>
            </a:br>
            <a:r>
              <a:rPr lang="pl-PL" sz="3600" b="1" smtClean="0"/>
              <a:t/>
            </a:r>
            <a:br>
              <a:rPr lang="pl-PL" sz="3600" b="1" smtClean="0"/>
            </a:br>
            <a:r>
              <a:rPr lang="pl-PL" sz="4800" b="1" smtClean="0">
                <a:solidFill>
                  <a:schemeClr val="tx1"/>
                </a:solidFill>
              </a:rPr>
              <a:t>Przewlekła obturacyjna choroba płuc</a:t>
            </a:r>
            <a:br>
              <a:rPr lang="pl-PL" sz="4800" b="1" smtClean="0">
                <a:solidFill>
                  <a:schemeClr val="tx1"/>
                </a:solidFill>
              </a:rPr>
            </a:br>
            <a:r>
              <a:rPr lang="pl-PL" sz="4800" b="1" smtClean="0">
                <a:solidFill>
                  <a:schemeClr val="tx1"/>
                </a:solidFill>
              </a:rPr>
              <a:t> </a:t>
            </a:r>
            <a:br>
              <a:rPr lang="pl-PL" sz="4800" b="1" smtClean="0">
                <a:solidFill>
                  <a:schemeClr val="tx1"/>
                </a:solidFill>
              </a:rPr>
            </a:br>
            <a:r>
              <a:rPr lang="pl-PL" sz="4800" b="1" smtClean="0">
                <a:solidFill>
                  <a:schemeClr val="tx1"/>
                </a:solidFill>
              </a:rPr>
              <a:t> POChP</a:t>
            </a:r>
            <a:r>
              <a:rPr lang="pl-PL" b="1" smtClean="0">
                <a:solidFill>
                  <a:schemeClr val="tx1"/>
                </a:solidFill>
              </a:rPr>
              <a:t/>
            </a:r>
            <a:br>
              <a:rPr lang="pl-PL" b="1" smtClean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FF0000"/>
                </a:solidFill>
              </a:rPr>
              <a:t>BADANIA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0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/>
            </a:r>
            <a:br>
              <a:rPr lang="pl-PL" smtClean="0"/>
            </a:br>
            <a:r>
              <a:rPr lang="pl-PL" sz="4800" b="1" smtClean="0">
                <a:solidFill>
                  <a:srgbClr val="FF0000"/>
                </a:solidFill>
              </a:rPr>
              <a:t>LECZENIE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5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5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0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1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Panoramiczny</PresentationFormat>
  <Paragraphs>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Zasadnicza Szkoła Zawodowa w Czarnym Dunajcu  Przewlekła obturacyjna choroba płuc    POChP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BADANIA</vt:lpstr>
      <vt:lpstr>Prezentacja programu PowerPoint</vt:lpstr>
      <vt:lpstr>Prezentacja programu PowerPoint</vt:lpstr>
      <vt:lpstr>Prezentacja programu PowerPoint</vt:lpstr>
      <vt:lpstr>Prezentacja programu PowerPoint</vt:lpstr>
      <vt:lpstr> LECZENIE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Zasadnicza Szkoła Zawodowa w Czarnym Dunajcu  Przewlekła obturacyjna choroba płuc    POChP </dc:title>
  <dc:creator>User</dc:creator>
  <cp:lastModifiedBy>User</cp:lastModifiedBy>
  <cp:revision>1</cp:revision>
  <dcterms:created xsi:type="dcterms:W3CDTF">2014-10-02T08:21:36Z</dcterms:created>
  <dcterms:modified xsi:type="dcterms:W3CDTF">2014-10-02T08:21:36Z</dcterms:modified>
</cp:coreProperties>
</file>